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영덕" initials="김영" lastIdx="1" clrIdx="0">
    <p:extLst>
      <p:ext uri="{19B8F6BF-5375-455C-9EA6-DF929625EA0E}">
        <p15:presenceInfo xmlns:p15="http://schemas.microsoft.com/office/powerpoint/2012/main" userId="31dc002b4b281f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47" autoAdjust="0"/>
  </p:normalViewPr>
  <p:slideViewPr>
    <p:cSldViewPr>
      <p:cViewPr varScale="1">
        <p:scale>
          <a:sx n="77" d="100"/>
          <a:sy n="77" d="100"/>
        </p:scale>
        <p:origin x="161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1T20:43:03.9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45FD5-DA45-416A-9D64-EDD5418CFDDA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A7B85-60AB-4D83-8B25-247F07737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4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A7B85-60AB-4D83-8B25-247F077375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3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0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0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0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1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1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1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1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2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2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12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3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3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4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4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4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4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5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ayout5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6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6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6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8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8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8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9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9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bg1"/>
                </a:solidFill>
              </a:rPr>
              <a:t>10/1/2019</a:t>
            </a:fld>
            <a:endParaRPr sz="1200">
              <a:solidFill>
                <a:schemeClr val="bg1"/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ctr"/>
            <a:endParaRPr sz="1200">
              <a:solidFill>
                <a:schemeClr val="bg1"/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bg1"/>
                </a:solidFill>
              </a:rPr>
              <a:t>‹#›</a:t>
            </a:fld>
            <a:endParaRPr sz="12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hyperlink" Target="http://it.chosun.com/site/data/html_dir/2018/05/18/2018051885041.htm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325604" y="3145801"/>
            <a:ext cx="1750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chemeClr val="bg1">
                    <a:alpha val="100000"/>
                  </a:schemeClr>
                </a:solidFill>
              </a:rPr>
              <a:t>2학년 </a:t>
            </a:r>
            <a:r>
              <a:rPr lang="ko-KR" altLang="ko-KR" sz="1200" b="1" dirty="0" err="1">
                <a:solidFill>
                  <a:schemeClr val="bg1">
                    <a:alpha val="100000"/>
                  </a:schemeClr>
                </a:solidFill>
              </a:rPr>
              <a:t>B반</a:t>
            </a:r>
            <a:r>
              <a:rPr lang="ko-KR" altLang="ko-KR" sz="1200" b="1" dirty="0">
                <a:solidFill>
                  <a:schemeClr val="bg1">
                    <a:alpha val="100000"/>
                  </a:schemeClr>
                </a:solidFill>
              </a:rPr>
              <a:t> 201744043</a:t>
            </a:r>
          </a:p>
          <a:p>
            <a:r>
              <a:rPr lang="ko-KR" altLang="ko-KR" sz="1200" b="1" dirty="0">
                <a:solidFill>
                  <a:schemeClr val="bg1">
                    <a:alpha val="100000"/>
                  </a:schemeClr>
                </a:solidFill>
              </a:rPr>
              <a:t>김준영</a:t>
            </a:r>
          </a:p>
        </p:txBody>
      </p:sp>
      <p:cxnSp>
        <p:nvCxnSpPr>
          <p:cNvPr id="4" name="slide1_shape2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1_shape3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1_shape5"/>
          <p:cNvSpPr/>
          <p:nvPr/>
        </p:nvSpPr>
        <p:spPr>
          <a:xfrm>
            <a:off x="323528" y="836712"/>
            <a:ext cx="8229600" cy="17281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200" b="1" spc="-150" dirty="0" smtClean="0">
                <a:solidFill>
                  <a:schemeClr val="bg1">
                    <a:alpha val="100000"/>
                  </a:schemeClr>
                </a:solidFill>
              </a:rPr>
              <a:t>5</a:t>
            </a:r>
            <a:r>
              <a:rPr lang="ko-KR" altLang="ko-KR" sz="4200" b="1" spc="-150" dirty="0" smtClean="0">
                <a:solidFill>
                  <a:schemeClr val="bg1">
                    <a:alpha val="100000"/>
                  </a:schemeClr>
                </a:solidFill>
              </a:rPr>
              <a:t>주차 </a:t>
            </a:r>
            <a:r>
              <a:rPr lang="ko-KR" altLang="ko-KR" sz="4200" b="1" spc="-150" dirty="0">
                <a:solidFill>
                  <a:schemeClr val="bg1">
                    <a:alpha val="100000"/>
                  </a:schemeClr>
                </a:solidFill>
              </a:rPr>
              <a:t>프로젝트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11_shape5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18" name="slide11_shape9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lide11_shape10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4_shape7"/>
          <p:cNvSpPr/>
          <p:nvPr/>
        </p:nvSpPr>
        <p:spPr>
          <a:xfrm>
            <a:off x="2312132" y="3770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게시판 만들기</a:t>
            </a:r>
            <a:endParaRPr lang="en-US" altLang="ko-KR" sz="2400" kern="1200" spc="-1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kern="1200" spc="-100" dirty="0" smtClean="0">
                <a:solidFill>
                  <a:schemeClr val="bg1"/>
                </a:solidFill>
              </a:rPr>
              <a:t>   </a:t>
            </a:r>
            <a:r>
              <a:rPr lang="ko-KR" altLang="en-US" sz="1800" kern="1200" spc="-100" dirty="0" smtClean="0">
                <a:solidFill>
                  <a:schemeClr val="bg1"/>
                </a:solidFill>
              </a:rPr>
              <a:t>부트스트랩 활용하기</a:t>
            </a:r>
            <a:endParaRPr lang="en-US" altLang="ko-KR" sz="1800" kern="1200" spc="-100" dirty="0" smtClean="0">
              <a:solidFill>
                <a:schemeClr val="bg1"/>
              </a:solidFill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spc="-100" dirty="0"/>
              <a:t> </a:t>
            </a:r>
            <a:r>
              <a:rPr lang="en-US" sz="1800" spc="-100" dirty="0" smtClean="0"/>
              <a:t>     </a:t>
            </a:r>
            <a:r>
              <a:rPr lang="ko-KR" altLang="en-US" sz="1800" spc="-100" dirty="0" err="1" smtClean="0"/>
              <a:t>썸네일</a:t>
            </a:r>
            <a:endParaRPr sz="1800" kern="1200" spc="-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603446" cy="278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37112"/>
            <a:ext cx="9144000" cy="815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5517232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Caption </a:t>
            </a:r>
            <a:r>
              <a:rPr lang="ko-KR" altLang="en-US" dirty="0" smtClean="0">
                <a:solidFill>
                  <a:schemeClr val="bg1"/>
                </a:solidFill>
              </a:rPr>
              <a:t>클래스 </a:t>
            </a:r>
            <a:r>
              <a:rPr lang="ko-KR" altLang="en-US" dirty="0" err="1" smtClean="0">
                <a:solidFill>
                  <a:schemeClr val="bg1"/>
                </a:solidFill>
              </a:rPr>
              <a:t>선택자로</a:t>
            </a:r>
            <a:r>
              <a:rPr lang="ko-KR" altLang="en-US" dirty="0" smtClean="0">
                <a:solidFill>
                  <a:schemeClr val="bg1"/>
                </a:solidFill>
              </a:rPr>
              <a:t> 슬라이더에 제목과 </a:t>
            </a:r>
            <a:r>
              <a:rPr lang="ko-KR" altLang="en-US" dirty="0" err="1" smtClean="0">
                <a:solidFill>
                  <a:schemeClr val="bg1"/>
                </a:solidFill>
              </a:rPr>
              <a:t>내용등</a:t>
            </a:r>
            <a:r>
              <a:rPr lang="ko-KR" altLang="en-US" dirty="0" smtClean="0">
                <a:solidFill>
                  <a:schemeClr val="bg1"/>
                </a:solidFill>
              </a:rPr>
              <a:t> 다른 요소 추가 가능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12_shape10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20" name="slide12_shape1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lide12_shape13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4_shape7"/>
          <p:cNvSpPr/>
          <p:nvPr/>
        </p:nvSpPr>
        <p:spPr>
          <a:xfrm>
            <a:off x="2312132" y="3770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게시판 만들기</a:t>
            </a:r>
            <a:endParaRPr lang="en-US" altLang="ko-KR" sz="2400" kern="1200" spc="-1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kern="1200" spc="-100" dirty="0" smtClean="0">
                <a:solidFill>
                  <a:schemeClr val="bg1"/>
                </a:solidFill>
              </a:rPr>
              <a:t>   </a:t>
            </a:r>
            <a:r>
              <a:rPr lang="ko-KR" altLang="en-US" sz="1800" kern="1200" spc="-100" dirty="0" smtClean="0">
                <a:solidFill>
                  <a:schemeClr val="bg1"/>
                </a:solidFill>
              </a:rPr>
              <a:t>부트스트랩 활용하기</a:t>
            </a:r>
            <a:endParaRPr lang="en-US" altLang="ko-KR" sz="1800" kern="1200" spc="-100" dirty="0" smtClean="0">
              <a:solidFill>
                <a:schemeClr val="bg1"/>
              </a:solidFill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spc="-100" dirty="0"/>
              <a:t> </a:t>
            </a:r>
            <a:r>
              <a:rPr lang="en-US" sz="1800" spc="-100" dirty="0" smtClean="0"/>
              <a:t>     </a:t>
            </a:r>
            <a:r>
              <a:rPr lang="ko-KR" altLang="en-US" sz="1800" spc="-100" dirty="0" err="1" smtClean="0"/>
              <a:t>썸네일과</a:t>
            </a:r>
            <a:r>
              <a:rPr lang="ko-KR" altLang="en-US" sz="1800" spc="-100" dirty="0" smtClean="0"/>
              <a:t> </a:t>
            </a:r>
            <a:r>
              <a:rPr lang="ko-KR" altLang="en-US" sz="1800" spc="-100" dirty="0" err="1" smtClean="0"/>
              <a:t>캐러셀</a:t>
            </a:r>
            <a:endParaRPr sz="1800" kern="1200" spc="-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347"/>
            <a:ext cx="5554367" cy="20356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71461"/>
            <a:ext cx="2888230" cy="26824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60" y="4374903"/>
            <a:ext cx="5896746" cy="426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522920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해당 명령어로 앞으로 슬라이더 이동 명령 클릭이 가능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3_shape1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6" name="slide13_shape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3_shape3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13_shape6"/>
          <p:cNvSpPr/>
          <p:nvPr/>
        </p:nvSpPr>
        <p:spPr>
          <a:xfrm>
            <a:off x="2159732" y="2246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향후 일정</a:t>
            </a:r>
            <a:endParaRPr sz="2400" kern="1200" spc="-1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2503399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서버 연동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DB</a:t>
            </a:r>
            <a:r>
              <a:rPr lang="ko-KR" altLang="en-US" dirty="0" smtClean="0">
                <a:solidFill>
                  <a:schemeClr val="bg1"/>
                </a:solidFill>
              </a:rPr>
              <a:t>연동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EXIF </a:t>
            </a:r>
            <a:r>
              <a:rPr lang="ko-KR" altLang="en-US" dirty="0" smtClean="0">
                <a:solidFill>
                  <a:schemeClr val="bg1"/>
                </a:solidFill>
              </a:rPr>
              <a:t>데이터를 사이트내 맵 과 연동 시키기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4_shape1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6" name="slide14_shape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4_shape3"/>
          <p:cNvCxnSpPr/>
          <p:nvPr/>
        </p:nvCxnSpPr>
        <p:spPr>
          <a:xfrm rot="10800000">
            <a:off x="431800" y="1418040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16_shape3"/>
          <p:cNvSpPr/>
          <p:nvPr/>
        </p:nvSpPr>
        <p:spPr>
          <a:xfrm>
            <a:off x="2087724" y="1268760"/>
            <a:ext cx="6653935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감사합니다</a:t>
            </a:r>
            <a:endParaRPr sz="4200" b="1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2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2_shape3"/>
          <p:cNvSpPr/>
          <p:nvPr/>
        </p:nvSpPr>
        <p:spPr>
          <a:xfrm>
            <a:off x="2123728" y="1232756"/>
            <a:ext cx="6624736" cy="194421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2400" kern="1200" spc="-100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5</a:t>
            </a:r>
            <a:r>
              <a:rPr lang="ko-KR" altLang="en-US" sz="2400" kern="1200" spc="-100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주차</a:t>
            </a:r>
            <a:r>
              <a:rPr lang="en-US" altLang="en-US" sz="2400" kern="1200" spc="-100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. </a:t>
            </a:r>
            <a:r>
              <a:rPr lang="ko-KR" altLang="en-US" sz="2400" spc="-100" dirty="0" smtClean="0">
                <a:latin typeface="+mj-ea"/>
              </a:rPr>
              <a:t>웹 페이지 개발 현황</a:t>
            </a:r>
            <a:endParaRPr sz="2400" kern="1200" spc="-10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6" name="slide3_shape3"/>
          <p:cNvSpPr/>
          <p:nvPr/>
        </p:nvSpPr>
        <p:spPr>
          <a:xfrm>
            <a:off x="2518148" y="2780928"/>
            <a:ext cx="5439972" cy="7920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spc="-80" dirty="0" smtClean="0"/>
              <a:t>저번 주 차 오류 해결</a:t>
            </a:r>
            <a:endParaRPr lang="en-US" altLang="ko-KR" sz="2800" spc="-80" dirty="0" smtClean="0"/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spc="-80" dirty="0" smtClean="0"/>
              <a:t>게시판 만들기</a:t>
            </a:r>
            <a:endParaRPr lang="en-US" altLang="ko-KR" sz="2800" spc="-80" dirty="0" smtClean="0"/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kern="1200" spc="-80" dirty="0" smtClean="0">
                <a:solidFill>
                  <a:schemeClr val="bg1"/>
                </a:solidFill>
              </a:rPr>
              <a:t>향후 일정</a:t>
            </a:r>
            <a:endParaRPr lang="en-US" altLang="ko-KR" sz="2800" kern="1200" spc="-8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1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5" name="slide4_shape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4_shape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4_shape7"/>
          <p:cNvSpPr/>
          <p:nvPr/>
        </p:nvSpPr>
        <p:spPr>
          <a:xfrm>
            <a:off x="2159732" y="2246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구글 맵 </a:t>
            </a:r>
            <a:r>
              <a:rPr lang="en-US" altLang="ko-KR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API </a:t>
            </a:r>
            <a:r>
              <a:rPr lang="ko-KR" altLang="en-US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오류</a:t>
            </a:r>
            <a:r>
              <a:rPr lang="en-US" sz="2400" spc="-100" dirty="0" smtClean="0"/>
              <a:t>  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400" spc="-100" dirty="0" smtClean="0"/>
              <a:t>  </a:t>
            </a:r>
            <a:r>
              <a:rPr lang="ko-KR" altLang="en-US" sz="1800" spc="-100" dirty="0" smtClean="0"/>
              <a:t>구글 맵 </a:t>
            </a:r>
            <a:r>
              <a:rPr lang="en-US" altLang="ko-KR" sz="1800" spc="-100" dirty="0" smtClean="0"/>
              <a:t>API </a:t>
            </a:r>
            <a:r>
              <a:rPr lang="ko-KR" altLang="en-US" sz="1800" spc="-100" dirty="0" smtClean="0"/>
              <a:t>발급받기</a:t>
            </a:r>
            <a:endParaRPr sz="1800" kern="1200" spc="-1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8505" y="1400575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저번 주에 발생했던 오류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1716518"/>
            <a:ext cx="3679560" cy="17005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25984"/>
            <a:ext cx="4054300" cy="23098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3880695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구글 </a:t>
            </a:r>
            <a:r>
              <a:rPr lang="ko-KR" altLang="en-US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dirty="0" smtClean="0">
                <a:solidFill>
                  <a:schemeClr val="bg1"/>
                </a:solidFill>
              </a:rPr>
              <a:t> 플랫폼을 가입 후 무료 </a:t>
            </a:r>
            <a:r>
              <a:rPr lang="ko-KR" altLang="en-US" dirty="0" err="1" smtClean="0">
                <a:solidFill>
                  <a:schemeClr val="bg1"/>
                </a:solidFill>
              </a:rPr>
              <a:t>체험판</a:t>
            </a:r>
            <a:r>
              <a:rPr lang="ko-KR" altLang="en-US" dirty="0" smtClean="0">
                <a:solidFill>
                  <a:schemeClr val="bg1"/>
                </a:solidFill>
              </a:rPr>
              <a:t> 사용하면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해결가능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609811"/>
            <a:ext cx="5380186" cy="426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896" y="6207535"/>
            <a:ext cx="256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하지만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8024" y="1551664"/>
            <a:ext cx="2962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5"/>
              </a:rPr>
              <a:t>오류 이유</a:t>
            </a:r>
            <a:endParaRPr lang="en-US" altLang="ko-KR" dirty="0" smtClean="0">
              <a:hlinkClick r:id="rId5"/>
            </a:endParaRPr>
          </a:p>
          <a:p>
            <a:r>
              <a:rPr lang="en-US" altLang="ko-KR" dirty="0" smtClean="0">
                <a:hlinkClick r:id="rId5"/>
              </a:rPr>
              <a:t>http</a:t>
            </a:r>
            <a:r>
              <a:rPr lang="en-US" altLang="ko-KR" dirty="0">
                <a:hlinkClick r:id="rId5"/>
              </a:rPr>
              <a:t>://it.chosun.com/site/data/html_dir/2018/05/18/2018051885041.html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1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5" name="slide5_shape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5_shape3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4_shape7"/>
          <p:cNvSpPr/>
          <p:nvPr/>
        </p:nvSpPr>
        <p:spPr>
          <a:xfrm>
            <a:off x="2159732" y="2246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kern="1200" spc="-100" dirty="0" smtClean="0">
                <a:solidFill>
                  <a:schemeClr val="bg1"/>
                </a:solidFill>
              </a:rPr>
              <a:t>EXIF</a:t>
            </a:r>
            <a:r>
              <a:rPr lang="ko-KR" altLang="en-US" sz="1800" kern="1200" spc="-100" dirty="0" smtClean="0">
                <a:solidFill>
                  <a:schemeClr val="bg1"/>
                </a:solidFill>
              </a:rPr>
              <a:t>정보 사이트상에 표현하기</a:t>
            </a:r>
            <a:endParaRPr sz="1800" kern="1200" spc="-1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" y="1532011"/>
            <a:ext cx="4768452" cy="1989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52120" y="234888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HTML </a:t>
            </a:r>
            <a:r>
              <a:rPr lang="ko-KR" altLang="en-US" dirty="0" smtClean="0">
                <a:solidFill>
                  <a:schemeClr val="bg1"/>
                </a:solidFill>
              </a:rPr>
              <a:t>코드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1986"/>
            <a:ext cx="5416618" cy="21821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631986"/>
            <a:ext cx="3635896" cy="210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3808" y="602297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HTML </a:t>
            </a:r>
            <a:r>
              <a:rPr lang="ko-KR" altLang="en-US" dirty="0" smtClean="0">
                <a:solidFill>
                  <a:schemeClr val="bg1"/>
                </a:solidFill>
              </a:rPr>
              <a:t>코드에서 참조하는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Jpegmeta</a:t>
            </a:r>
            <a:r>
              <a:rPr lang="en-US" altLang="ko-KR" dirty="0" smtClean="0">
                <a:solidFill>
                  <a:schemeClr val="bg1"/>
                </a:solidFill>
              </a:rPr>
              <a:t>, demo JS</a:t>
            </a:r>
            <a:r>
              <a:rPr lang="ko-KR" altLang="en-US" dirty="0" smtClean="0">
                <a:solidFill>
                  <a:schemeClr val="bg1"/>
                </a:solidFill>
              </a:rPr>
              <a:t>코드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6_shape9"/>
          <p:cNvSpPr/>
          <p:nvPr/>
        </p:nvSpPr>
        <p:spPr>
          <a:xfrm>
            <a:off x="328861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13" name="slide6_shape10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lide6_shape11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4_shape7"/>
          <p:cNvSpPr/>
          <p:nvPr/>
        </p:nvSpPr>
        <p:spPr>
          <a:xfrm>
            <a:off x="2159732" y="2246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kern="1200" spc="-100" dirty="0" smtClean="0">
                <a:solidFill>
                  <a:schemeClr val="bg1"/>
                </a:solidFill>
              </a:rPr>
              <a:t>EXIF</a:t>
            </a:r>
            <a:r>
              <a:rPr lang="ko-KR" altLang="en-US" sz="1800" kern="1200" spc="-100" dirty="0" smtClean="0">
                <a:solidFill>
                  <a:schemeClr val="bg1"/>
                </a:solidFill>
              </a:rPr>
              <a:t>정보 사이트상에 표현하기</a:t>
            </a:r>
            <a:endParaRPr sz="1800" kern="1200" spc="-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1" y="1554046"/>
            <a:ext cx="2764923" cy="1750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75" y="1322484"/>
            <a:ext cx="3108795" cy="195081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715096" y="2131564"/>
            <a:ext cx="978408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87" y="4176434"/>
            <a:ext cx="3478792" cy="2348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" y="4040858"/>
            <a:ext cx="4070159" cy="249633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5400000">
            <a:off x="6311125" y="3482548"/>
            <a:ext cx="698893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4250269" y="4866257"/>
            <a:ext cx="698893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7_shape3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13" name="slide7_shape10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lide7_shape11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4_shape7"/>
          <p:cNvSpPr/>
          <p:nvPr/>
        </p:nvSpPr>
        <p:spPr>
          <a:xfrm>
            <a:off x="2159732" y="2246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게시판 만들기</a:t>
            </a:r>
            <a:endParaRPr lang="en-US" altLang="ko-KR" sz="2400" kern="1200" spc="-1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kern="1200" spc="-100" dirty="0" smtClean="0">
                <a:solidFill>
                  <a:schemeClr val="bg1"/>
                </a:solidFill>
              </a:rPr>
              <a:t>   </a:t>
            </a:r>
            <a:r>
              <a:rPr lang="ko-KR" altLang="en-US" sz="1800" kern="1200" spc="-100" dirty="0" smtClean="0">
                <a:solidFill>
                  <a:schemeClr val="bg1"/>
                </a:solidFill>
              </a:rPr>
              <a:t>부트스트랩 활용하기</a:t>
            </a:r>
            <a:endParaRPr sz="1800" kern="1200" spc="-1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3284984"/>
            <a:ext cx="3619814" cy="22480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49" y="3284984"/>
            <a:ext cx="4229467" cy="22713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5" y="1894697"/>
            <a:ext cx="8458032" cy="10955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9792" y="6093296"/>
            <a:ext cx="353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패널 클래스로 패널 생성 가능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8_shape1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6" name="slide8_shape2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8_shape3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4_shape7"/>
          <p:cNvSpPr/>
          <p:nvPr/>
        </p:nvSpPr>
        <p:spPr>
          <a:xfrm>
            <a:off x="2159732" y="2246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게시판 만들기</a:t>
            </a:r>
            <a:endParaRPr lang="en-US" altLang="ko-KR" sz="2400" kern="1200" spc="-1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kern="1200" spc="-100" dirty="0" smtClean="0">
                <a:solidFill>
                  <a:schemeClr val="bg1"/>
                </a:solidFill>
              </a:rPr>
              <a:t>   </a:t>
            </a:r>
            <a:r>
              <a:rPr lang="ko-KR" altLang="en-US" sz="1800" kern="1200" spc="-100" dirty="0" smtClean="0">
                <a:solidFill>
                  <a:schemeClr val="bg1"/>
                </a:solidFill>
              </a:rPr>
              <a:t>부트스트랩 활용하기</a:t>
            </a:r>
            <a:endParaRPr sz="1800" kern="1200" spc="-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0" y="1508477"/>
            <a:ext cx="3267220" cy="1613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4" y="3211091"/>
            <a:ext cx="2705334" cy="23852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053" y="3317781"/>
            <a:ext cx="2865368" cy="22785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29665"/>
            <a:ext cx="4138019" cy="57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9_shape2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9_shape3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9_shape4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4_shape7"/>
          <p:cNvSpPr/>
          <p:nvPr/>
        </p:nvSpPr>
        <p:spPr>
          <a:xfrm>
            <a:off x="2312132" y="3770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게시판 만들기</a:t>
            </a:r>
            <a:endParaRPr lang="en-US" altLang="ko-KR" sz="2400" kern="1200" spc="-1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kern="1200" spc="-100" dirty="0" smtClean="0">
                <a:solidFill>
                  <a:schemeClr val="bg1"/>
                </a:solidFill>
              </a:rPr>
              <a:t>   </a:t>
            </a:r>
            <a:r>
              <a:rPr lang="ko-KR" altLang="en-US" sz="1800" kern="1200" spc="-100" dirty="0" smtClean="0">
                <a:solidFill>
                  <a:schemeClr val="bg1"/>
                </a:solidFill>
              </a:rPr>
              <a:t>부트스트랩 활용하기</a:t>
            </a:r>
            <a:endParaRPr sz="1800" kern="1200" spc="-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28994"/>
            <a:ext cx="3349394" cy="11242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" y="3346587"/>
            <a:ext cx="3456383" cy="838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" y="4374426"/>
            <a:ext cx="3456383" cy="4496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69" y="2046844"/>
            <a:ext cx="5115001" cy="18274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90" y="4184860"/>
            <a:ext cx="5473157" cy="1933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0_shape1"/>
          <p:cNvSpPr/>
          <p:nvPr/>
        </p:nvSpPr>
        <p:spPr>
          <a:xfrm>
            <a:off x="328861" y="37695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2200" b="1" kern="1200" dirty="0" smtClean="0">
                <a:solidFill>
                  <a:srgbClr val="FF873C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sz="2200" b="1" kern="1200" dirty="0">
              <a:solidFill>
                <a:srgbClr val="FF873C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10_shape3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10_shape4"/>
          <p:cNvCxnSpPr/>
          <p:nvPr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 cap="flat">
            <a:solidFill>
              <a:srgbClr val="FF873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4_shape7"/>
          <p:cNvSpPr/>
          <p:nvPr/>
        </p:nvSpPr>
        <p:spPr>
          <a:xfrm>
            <a:off x="2312132" y="377044"/>
            <a:ext cx="6599038" cy="7920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400" kern="1200" spc="-1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게시판 만들기</a:t>
            </a:r>
            <a:endParaRPr lang="en-US" altLang="ko-KR" sz="2400" kern="1200" spc="-1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kern="1200" spc="-100" dirty="0" smtClean="0">
                <a:solidFill>
                  <a:schemeClr val="bg1"/>
                </a:solidFill>
              </a:rPr>
              <a:t>   </a:t>
            </a:r>
            <a:r>
              <a:rPr lang="ko-KR" altLang="en-US" sz="1800" kern="1200" spc="-100" dirty="0" smtClean="0">
                <a:solidFill>
                  <a:schemeClr val="bg1"/>
                </a:solidFill>
              </a:rPr>
              <a:t>부트스트랩 활용하기</a:t>
            </a:r>
            <a:endParaRPr lang="en-US" altLang="ko-KR" sz="1800" kern="1200" spc="-100" dirty="0" smtClean="0">
              <a:solidFill>
                <a:schemeClr val="bg1"/>
              </a:solidFill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spc="-100" dirty="0"/>
              <a:t> </a:t>
            </a:r>
            <a:r>
              <a:rPr lang="en-US" sz="1800" spc="-100" dirty="0" smtClean="0"/>
              <a:t>     </a:t>
            </a:r>
            <a:r>
              <a:rPr lang="ko-KR" altLang="en-US" sz="1800" spc="-100" dirty="0" err="1" smtClean="0"/>
              <a:t>썸네일</a:t>
            </a:r>
            <a:endParaRPr sz="1800" kern="1200" spc="-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2335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5016"/>
            <a:ext cx="9144000" cy="2093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158</Words>
  <Application>Microsoft Office PowerPoint</Application>
  <PresentationFormat>화면 슬라이드 쇼(4:3)</PresentationFormat>
  <Paragraphs>55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나눔고딕</vt:lpstr>
      <vt:lpstr>나눔고딕 ExtraBold</vt:lpstr>
      <vt:lpstr>맑은 고딕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김 영덕</cp:lastModifiedBy>
  <cp:revision>23</cp:revision>
  <dcterms:modified xsi:type="dcterms:W3CDTF">2019-10-01T16:51:30Z</dcterms:modified>
</cp:coreProperties>
</file>